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61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FEB3-3973-4272-A178-53615FFA3946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E348-B2A9-493E-BB53-C4A9034D22B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91398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FEB3-3973-4272-A178-53615FFA3946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E348-B2A9-493E-BB53-C4A9034D22B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47245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FEB3-3973-4272-A178-53615FFA3946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E348-B2A9-493E-BB53-C4A9034D22BE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8987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FEB3-3973-4272-A178-53615FFA3946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E348-B2A9-493E-BB53-C4A9034D22B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01576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FEB3-3973-4272-A178-53615FFA3946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E348-B2A9-493E-BB53-C4A9034D22BE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8304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FEB3-3973-4272-A178-53615FFA3946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E348-B2A9-493E-BB53-C4A9034D22B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5603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FEB3-3973-4272-A178-53615FFA3946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E348-B2A9-493E-BB53-C4A9034D22B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67891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FEB3-3973-4272-A178-53615FFA3946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E348-B2A9-493E-BB53-C4A9034D22B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0009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FEB3-3973-4272-A178-53615FFA3946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E348-B2A9-493E-BB53-C4A9034D22B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6090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FEB3-3973-4272-A178-53615FFA3946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E348-B2A9-493E-BB53-C4A9034D22B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25432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FEB3-3973-4272-A178-53615FFA3946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E348-B2A9-493E-BB53-C4A9034D22B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453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FEB3-3973-4272-A178-53615FFA3946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E348-B2A9-493E-BB53-C4A9034D22B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43590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FEB3-3973-4272-A178-53615FFA3946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E348-B2A9-493E-BB53-C4A9034D22B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24129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FEB3-3973-4272-A178-53615FFA3946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E348-B2A9-493E-BB53-C4A9034D22B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63967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FEB3-3973-4272-A178-53615FFA3946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E348-B2A9-493E-BB53-C4A9034D22B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25456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FEB3-3973-4272-A178-53615FFA3946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3E348-B2A9-493E-BB53-C4A9034D22B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10157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EFEB3-3973-4272-A178-53615FFA3946}" type="datetimeFigureOut">
              <a:rPr lang="sr-Latn-RS" smtClean="0"/>
              <a:t>1.5.2020.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843E348-B2A9-493E-BB53-C4A9034D22B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00536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zoricakv7.wixsite.com/sp7nkt/moja-ucionic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google.com/forms/d/e/1FAIpQLScBNL3VOmG6QPCWvpdfEFJ564BRK9MKcqepxqv6hmqpvtr7nw/viewform" TargetMode="External"/><Relationship Id="rId3" Type="http://schemas.openxmlformats.org/officeDocument/2006/relationships/hyperlink" Target="https://biteable.com/watch/6-7-2489311" TargetMode="External"/><Relationship Id="rId7" Type="http://schemas.openxmlformats.org/officeDocument/2006/relationships/hyperlink" Target="https://youtu.be/MA_WMnjXBZE" TargetMode="External"/><Relationship Id="rId2" Type="http://schemas.openxmlformats.org/officeDocument/2006/relationships/hyperlink" Target="https://learningapps.org/watch?v=p736snst32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forms/d/e/1FAIpQLScqzGjVZ3EG4YutR2v7y_mqOZ4uVwIaOTaCHwhfRQ4ydS2-lg/viewform" TargetMode="External"/><Relationship Id="rId5" Type="http://schemas.openxmlformats.org/officeDocument/2006/relationships/hyperlink" Target="http://linoit.com/users/zoricakv/canvases/LIKOVNO" TargetMode="External"/><Relationship Id="rId4" Type="http://schemas.openxmlformats.org/officeDocument/2006/relationships/hyperlink" Target="https://wordwall.net/play/1760/182/83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3F376-B714-406D-B804-7D064CC82C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конкурс </a:t>
            </a:r>
            <a:r>
              <a:rPr lang="sr-Cyrl-R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Магија у рукама наставника</a:t>
            </a:r>
            <a:endParaRPr lang="sr-Latn-R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4DC809-79F5-4288-8A46-8AF3967147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Зорица Вујичић </a:t>
            </a:r>
          </a:p>
          <a:p>
            <a:r>
              <a:rPr lang="sr-Cyrl-R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професор разредне наставе</a:t>
            </a:r>
            <a:endParaRPr lang="sr-Latn-R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625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540CC-F295-427D-9495-BBEFCC43C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Учење на даљину током ванредног стања.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77985-33E8-4638-9E9D-C820298F3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37360"/>
            <a:ext cx="10058400" cy="4023360"/>
          </a:xfrm>
        </p:spPr>
        <p:txBody>
          <a:bodyPr>
            <a:normAutofit/>
          </a:bodyPr>
          <a:lstStyle/>
          <a:p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Зорица Вујичић </a:t>
            </a:r>
          </a:p>
          <a:p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проф. разредне наставе, педагошки саветник</a:t>
            </a:r>
          </a:p>
          <a:p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 „Милунка Савић“ Витановац </a:t>
            </a:r>
          </a:p>
          <a:p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Разред: други 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163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110BC-E21B-4291-9D6A-506D6CCAD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123507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Настава на даљину је реализована путем мог сајта.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0B4DB-FB23-47E3-943F-DF8A10056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58409"/>
            <a:ext cx="9785103" cy="3882954"/>
          </a:xfrm>
        </p:spPr>
        <p:txBody>
          <a:bodyPr>
            <a:normAutofit fontScale="92500" lnSpcReduction="20000"/>
          </a:bodyPr>
          <a:lstStyle/>
          <a:p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Сајт је настао током похађања ОКЦ семинара „Игролико учење путем рачунара“, априла 2018. године.</a:t>
            </a:r>
          </a:p>
          <a:p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Сајт сам до сада користила у настави и у процесу самовредновања рада школе.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учење на даљину користим страницу 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Моја учионица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3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https://zoricakv7.wixsite.com/sp7nkt/moja-ucionica</a:t>
            </a:r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251427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C5F98-9182-44D2-9939-704D3D995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Страница</a:t>
            </a:r>
            <a:r>
              <a:rPr lang="sr-Cyrl-RS" dirty="0"/>
              <a:t> </a:t>
            </a:r>
            <a:r>
              <a:rPr lang="sr-Cyrl-RS" i="1" dirty="0"/>
              <a:t>Моја учионица</a:t>
            </a:r>
            <a:endParaRPr lang="sr-Latn-R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54B18-986A-4309-9FE1-E7BE8A62D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9490794" cy="4491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Путем сајта на страници Моја учионица својим ученицима прослеђујем обавештења, упутства, садржаје, материјале.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Ученици  самостално уче  користећи прослеђене материјале, реализују радне задатке, прате објашњења, упутства, прослеђују продукте свога рада.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Прегледам радове ученика и прослеђујем им повратну информацију о њиховом раду.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Водим евиденцију о активностима и постигнућу ученика на основу продуката рада (резултати на интерактивним вежбама, резултати на гугл тестовима, записи и фотографије на онлајн зидовима).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Као додатно средство за комуникацију са ученицима и родитељима користим вибер групу где ученици шаљу у виду фотографија продукте свога рада.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373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1B393-20BF-470F-8746-C39B6BE04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905" y="386316"/>
            <a:ext cx="8913235" cy="932121"/>
          </a:xfrm>
        </p:spPr>
        <p:txBody>
          <a:bodyPr>
            <a:normAutofit fontScale="90000"/>
          </a:bodyPr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реализцију наставе на даљину користим различите веб алате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24FEF-7395-4792-A239-03801DDF5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904" y="1488613"/>
            <a:ext cx="9529923" cy="4688903"/>
          </a:xfrm>
        </p:spPr>
        <p:txBody>
          <a:bodyPr>
            <a:normAutofit fontScale="77500" lnSpcReduction="20000"/>
          </a:bodyPr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Интерактивне модуле (вежбе)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LearningApps</a:t>
            </a:r>
          </a:p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https://learningapps.org/watch?v=p736snst320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 презентација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Biteable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https://biteable.com/watch/6-7-2489311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Интерактивне вежбе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Wordwall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https://wordwall.net/play/1760/182/830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Online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зид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Linoit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http://linoit.com/users/zoricakv/canvases/LIKOVNO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Google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тестове</a:t>
            </a:r>
          </a:p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https://docs.google.com/forms/d/e/1FAIpQLScqzGjVZ3EG4YutR2v7y_mqOZ4uVwIaOTaCHwhfRQ4ydS2-lg/viewform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 лекције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YouTube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https://youtu.be/MA_WMnjXBZE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Google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упитници</a:t>
            </a:r>
          </a:p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https://docs.google.com/forms/d/e/1FAIpQLScBNL3VOmG6QPCWvpdfEFJ564BRK9MKcqepxqv6hmqpvtr7nw/viewform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3178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313</TotalTime>
  <Words>335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Trebuchet MS</vt:lpstr>
      <vt:lpstr>Wingdings 3</vt:lpstr>
      <vt:lpstr>Facet</vt:lpstr>
      <vt:lpstr>За конкурс Магија у рукама наставника</vt:lpstr>
      <vt:lpstr>Учење на даљину током ванредног стања.</vt:lpstr>
      <vt:lpstr>Настава на даљину је реализована путем мог сајта. </vt:lpstr>
      <vt:lpstr>Страница Моја учионица</vt:lpstr>
      <vt:lpstr>За реализцију наставе на даљину користим различите веб алате.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 конкурс Магија у рукама наставника</dc:title>
  <dc:creator>Zoka</dc:creator>
  <cp:lastModifiedBy>Zoka</cp:lastModifiedBy>
  <cp:revision>14</cp:revision>
  <dcterms:created xsi:type="dcterms:W3CDTF">2020-04-27T13:31:38Z</dcterms:created>
  <dcterms:modified xsi:type="dcterms:W3CDTF">2020-05-01T14:17:49Z</dcterms:modified>
</cp:coreProperties>
</file>